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71" r:id="rId4"/>
    <p:sldId id="270" r:id="rId5"/>
    <p:sldId id="272" r:id="rId6"/>
    <p:sldId id="273" r:id="rId7"/>
    <p:sldId id="269" r:id="rId8"/>
    <p:sldId id="257" r:id="rId9"/>
    <p:sldId id="266" r:id="rId10"/>
    <p:sldId id="258" r:id="rId11"/>
    <p:sldId id="259" r:id="rId12"/>
    <p:sldId id="260" r:id="rId13"/>
    <p:sldId id="261" r:id="rId14"/>
    <p:sldId id="268" r:id="rId15"/>
    <p:sldId id="262" r:id="rId16"/>
    <p:sldId id="263" r:id="rId17"/>
    <p:sldId id="264" r:id="rId18"/>
    <p:sldId id="265" r:id="rId19"/>
    <p:sldId id="267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498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A1251-F9AC-4AFA-B2F7-608C69219015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851E9-D4EB-4D56-9133-331EC469FF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994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851E9-D4EB-4D56-9133-331EC469FFD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19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43270-2E4F-42CD-85EE-408EE5CA0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2D7E61-691F-4566-AA1F-4C6B811CB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621A75-80F8-455B-8A30-09EF217F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E20669-8CF4-49F9-B612-DDF72681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A6013E-CDDD-4C64-BB0A-916065B3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92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E0FD0-D7C6-4C75-AA27-EF291650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69725A8-DF6D-4D47-AE90-D9520FB49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04CF2D-CD94-4403-817E-B1640473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4B2743-DAA1-4AA3-9A80-99D2F9B4D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DB9075-5BE5-47DB-85AB-6E618A6A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07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47BA252-2885-478A-9C40-EBA21DB8F7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1BCD39-71BD-4E40-BFF6-353E8A5FE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EDC1FF-051F-472E-894D-B4E07BF7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4D8532-F327-45A9-8E58-0CB39DEA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F3CD91-ADE5-46FF-B4A8-D21680E1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58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24F30-B176-46B2-B50E-52BCF5D7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4FA2DD-A915-4276-8407-D1FB69867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7515A9-883C-470C-92E1-CD9DC66A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159DD8-941D-420B-945D-92573449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7F1143-4FE7-4086-AE42-93470BC0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08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1AB6B-6640-45CC-B47B-D46C2897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CF43A4-6EA4-4FA9-B10C-52B048158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94D68D-43D9-4853-868A-D9166092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01A368-442D-4149-90D6-2106E080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58B787-A041-4D31-9939-0382A83F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3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F1342-CD21-4A04-A3B0-152A4C90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415DE0-00B8-453F-9C92-1AFD6E47C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6CBA88-60F9-452A-BBFC-C426985D0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D8F8B4-EFA0-4FBF-B020-B3217BC97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979ADB-678E-420D-BB00-8FCE6402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83621D-EBAD-46D8-897C-D500DAE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75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12E73-7E39-41A4-835F-2C8128D0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4703B5-0D8B-496E-ABA5-771C3E5E8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861DC6-428E-42F1-B27E-35CE9DEFC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4433A14-C52D-421B-8F21-EF670BBFB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67F80BC-9368-4BAA-B634-EBD2DBA1F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E26A5F-057F-4290-99F5-880008CBD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F89DC09-3192-48D5-8A31-4F6AE3FB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C5A4833-BC98-4E38-A9C4-FB3C2352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06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7F284-F6FD-481C-AB80-86D46705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830F86-03FA-4FC7-B092-5084571E5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6B8E57-D02F-4459-BE75-2B362369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4599877-6330-44B7-AD88-A6C4A345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851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A66C85-0036-405B-ABF6-AE2E3BAE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3C3293-FBF5-43FA-ABD0-7BFFFA53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FC51DB-6A9E-40C3-BD37-A1809F1A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15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7F48F-642E-4F35-9744-911339D4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A4487-1E1C-40E3-B57B-769E6EB6C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5689F0-DC49-48A2-9B6D-787347506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50C3EB-4AA1-4AB1-BE15-F12925AC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6E9373-8662-4EA9-A40C-05386523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DC541B-3C70-4DBC-9D27-3BD26168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267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D29B93-0F2E-468E-9A11-332B1C1E2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2801C4F-1C5F-45B3-90D0-2089F354E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1A1D58-8273-460A-BB7A-22DBD4AC5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F1F73E-2345-4BBC-8C9C-B9EC906C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8A3642-DC89-4677-9C44-132D55B6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EF71FC-9D85-4817-A608-D4F0FCFA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41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42DF7-1D96-43C7-AA34-AFCD96E13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7CB211-0BF4-4D73-9E27-35E4CEFFB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74FC79-1486-4CA7-99AA-87660BB27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C48DF-7783-4DE5-A6A0-842D9CFD637C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F7A9CE-4764-43A1-B5CD-199B0807B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F014BD-6D27-4398-8C78-56C19E249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25C1D-B594-4045-AB96-A26D6BF75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86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56EED-56ED-49F2-9327-EBCCEF5D9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41" y="163774"/>
            <a:ext cx="10109220" cy="3107766"/>
          </a:xfrm>
        </p:spPr>
        <p:txBody>
          <a:bodyPr>
            <a:normAutofit/>
          </a:bodyPr>
          <a:lstStyle/>
          <a:p>
            <a:pPr algn="l"/>
            <a:r>
              <a:rPr lang="ru-RU" sz="4800" dirty="0">
                <a:solidFill>
                  <a:srgbClr val="FFFFFF"/>
                </a:solidFill>
              </a:rPr>
              <a:t>Прилежность районных судов Перми </a:t>
            </a:r>
            <a:br>
              <a:rPr lang="ru-RU" sz="4800" dirty="0">
                <a:solidFill>
                  <a:srgbClr val="FFFFFF"/>
                </a:solidFill>
              </a:rPr>
            </a:br>
            <a:r>
              <a:rPr lang="ru-RU" sz="4800" dirty="0">
                <a:solidFill>
                  <a:srgbClr val="FFFFFF"/>
                </a:solidFill>
              </a:rPr>
              <a:t>в публикации информации на сайте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9B9283-361D-4597-BD0C-E022091F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42" y="4377268"/>
            <a:ext cx="7970903" cy="1280582"/>
          </a:xfrm>
        </p:spPr>
        <p:txBody>
          <a:bodyPr anchor="t">
            <a:normAutofit/>
          </a:bodyPr>
          <a:lstStyle/>
          <a:p>
            <a:pPr algn="l"/>
            <a:r>
              <a:rPr lang="ru-RU" sz="3200">
                <a:solidFill>
                  <a:srgbClr val="FEFFFF"/>
                </a:solidFill>
              </a:rPr>
              <a:t>Мария Казакова</a:t>
            </a:r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57B8F7-0517-4D50-A3FC-94365371F62D}"/>
              </a:ext>
            </a:extLst>
          </p:cNvPr>
          <p:cNvSpPr txBox="1"/>
          <p:nvPr/>
        </p:nvSpPr>
        <p:spPr>
          <a:xfrm>
            <a:off x="795341" y="3612573"/>
            <a:ext cx="8107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Н</a:t>
            </a:r>
            <a:r>
              <a:rPr lang="ru-RU" sz="1800" dirty="0">
                <a:solidFill>
                  <a:srgbClr val="FFFFFF"/>
                </a:solidFill>
              </a:rPr>
              <a:t>а основе разницы между датой события и датой размещения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336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E120DAB6-F15A-4B15-ADC2-90581AE62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69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82E4408A-9F6E-43F3-A609-BCB2E1F10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4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255D0BE6-5710-46D3-8298-0A843FB1F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11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EB6E35D9-FFC9-42AC-B802-F571AF31D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DC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AEC559-5980-401B-A9C9-5CAF29BA0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268697"/>
            <a:ext cx="5129784" cy="43346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DC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7C3A4-3FE7-4FF7-9617-D9D506288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4" y="2294036"/>
            <a:ext cx="5129784" cy="2269928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D4489A75-FC7A-4F6D-BAA3-0C700AB16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75443" cy="21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62EB5-3B4F-4DE4-8056-DA541207A4E1}"/>
              </a:ext>
            </a:extLst>
          </p:cNvPr>
          <p:cNvSpPr txBox="1"/>
          <p:nvPr/>
        </p:nvSpPr>
        <p:spPr>
          <a:xfrm>
            <a:off x="6412145" y="989725"/>
            <a:ext cx="5138673" cy="95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Орджоникидзевский районный суд (Уголовные и административные дела)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70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4BE70F63-CE53-44AC-9511-8FF268C58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9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98BA8C6B-D735-4825-A965-1F4C0127C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81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47B5C267-F0D3-4DB5-B4FF-C19DBA0F8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6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483597B7-5BB0-4283-ABE2-A8A24042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96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2C990-6833-4F19-ACF0-AA501B74875A}"/>
              </a:ext>
            </a:extLst>
          </p:cNvPr>
          <p:cNvSpPr txBox="1"/>
          <p:nvPr/>
        </p:nvSpPr>
        <p:spPr>
          <a:xfrm>
            <a:off x="795341" y="637953"/>
            <a:ext cx="10037973" cy="3189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EF7FF9-042B-4843-95A8-EE0ADC1C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73" y="4692022"/>
            <a:ext cx="10190453" cy="940487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266ED337-8E56-454B-852A-D840734529E0}"/>
              </a:ext>
            </a:extLst>
          </p:cNvPr>
          <p:cNvSpPr/>
          <p:nvPr/>
        </p:nvSpPr>
        <p:spPr>
          <a:xfrm>
            <a:off x="2825086" y="4855190"/>
            <a:ext cx="696036" cy="61414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03110D6-3109-4E6E-8FA8-29CEDD2C74E3}"/>
              </a:ext>
            </a:extLst>
          </p:cNvPr>
          <p:cNvSpPr/>
          <p:nvPr/>
        </p:nvSpPr>
        <p:spPr>
          <a:xfrm>
            <a:off x="10099342" y="4743200"/>
            <a:ext cx="955344" cy="9404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1051F-D470-46BF-B5F9-D4E954893057}"/>
              </a:ext>
            </a:extLst>
          </p:cNvPr>
          <p:cNvSpPr txBox="1"/>
          <p:nvPr/>
        </p:nvSpPr>
        <p:spPr>
          <a:xfrm>
            <a:off x="1351127" y="627797"/>
            <a:ext cx="9894627" cy="32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Пермь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Город-миллионник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Административный центр Пермского края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Предуралье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5FE9F-C29E-4F9B-A0D7-05798AFABFA9}"/>
              </a:ext>
            </a:extLst>
          </p:cNvPr>
          <p:cNvSpPr txBox="1"/>
          <p:nvPr/>
        </p:nvSpPr>
        <p:spPr>
          <a:xfrm>
            <a:off x="1351127" y="627797"/>
            <a:ext cx="9894627" cy="579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Районные суды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Дзержинский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Индустриальный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Кировский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Мотовилихинский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Ленинский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Орджоникидзевский (2 суда: уголовный + гражданский)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Свердловский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4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82C240-7F00-4D75-8501-84813B4106DC}"/>
              </a:ext>
            </a:extLst>
          </p:cNvPr>
          <p:cNvSpPr txBox="1"/>
          <p:nvPr/>
        </p:nvSpPr>
        <p:spPr>
          <a:xfrm>
            <a:off x="1351127" y="627797"/>
            <a:ext cx="9894627" cy="555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Информация о картах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Проекция: </a:t>
            </a: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WGS 84/ UTM </a:t>
            </a:r>
            <a:r>
              <a:rPr lang="de-DE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zone</a:t>
            </a: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40N EPGS</a:t>
            </a: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32640</a:t>
            </a:r>
            <a:endParaRPr lang="de-DE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Мода</a:t>
            </a: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определение цвета</a:t>
            </a: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b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 классификации естественных разрывов </a:t>
            </a:r>
            <a:r>
              <a:rPr lang="ru-RU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Дженкса</a:t>
            </a: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Breaks (</a:t>
            </a:r>
            <a:r>
              <a:rPr lang="de-DE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Jenks</a:t>
            </a: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Подложка: Яндекс Карты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Программное обеспечение: </a:t>
            </a:r>
            <a:r>
              <a:rPr lang="de-DE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QGis</a:t>
            </a: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de-DE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93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EFF54E-5FF7-4C20-99FA-E05F1CB0F378}"/>
              </a:ext>
            </a:extLst>
          </p:cNvPr>
          <p:cNvSpPr txBox="1"/>
          <p:nvPr/>
        </p:nvSpPr>
        <p:spPr>
          <a:xfrm>
            <a:off x="1351127" y="627797"/>
            <a:ext cx="9894627" cy="5002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Методология – часть 1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Собрать все ссылки на дела, которые слушались </a:t>
            </a:r>
            <a:b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период с 01.01.2020 по 15.09.2020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Удалить дубликаты ссылок и ссылки на тексты решений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Посчитать количество ссылок на дела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Отсечь тысячу ссылок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Собрать даты и даты размещения по ссылкам на каждое дело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Посчитать разницу между датой и датой размещения</a:t>
            </a:r>
          </a:p>
        </p:txBody>
      </p:sp>
    </p:spTree>
    <p:extLst>
      <p:ext uri="{BB962C8B-B14F-4D97-AF65-F5344CB8AC3E}">
        <p14:creationId xmlns:p14="http://schemas.microsoft.com/office/powerpoint/2010/main" val="2197401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EBA758-40CB-4963-8B2A-F864E32EF7D2}"/>
              </a:ext>
            </a:extLst>
          </p:cNvPr>
          <p:cNvSpPr txBox="1"/>
          <p:nvPr/>
        </p:nvSpPr>
        <p:spPr>
          <a:xfrm>
            <a:off x="1351127" y="627797"/>
            <a:ext cx="10153936" cy="583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Методология – часть 2</a:t>
            </a:r>
          </a:p>
          <a:p>
            <a:pPr marL="457200" indent="-457200">
              <a:lnSpc>
                <a:spcPct val="13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Распределить данные на группы:</a:t>
            </a:r>
          </a:p>
          <a:p>
            <a:pPr marL="914400" lvl="1" indent="-457200">
              <a:lnSpc>
                <a:spcPct val="13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Запись опубликована в день события (разница 0 дней)</a:t>
            </a:r>
          </a:p>
          <a:p>
            <a:pPr marL="914400" lvl="1" indent="-457200">
              <a:lnSpc>
                <a:spcPct val="13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Запись опубликована в течение недели (1-7 дней)</a:t>
            </a:r>
          </a:p>
          <a:p>
            <a:pPr marL="914400" lvl="1" indent="-457200">
              <a:lnSpc>
                <a:spcPct val="13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Запись опубликована в течение месяца (8-31 дней)</a:t>
            </a:r>
          </a:p>
          <a:p>
            <a:pPr marL="914400" lvl="1" indent="-457200">
              <a:lnSpc>
                <a:spcPct val="13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Запись опубликована по прошествии месяца (32+)</a:t>
            </a:r>
          </a:p>
          <a:p>
            <a:pPr marL="914400" lvl="1" indent="-457200">
              <a:lnSpc>
                <a:spcPct val="13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Посмотреть максимум</a:t>
            </a:r>
          </a:p>
          <a:p>
            <a:pPr marL="914400" lvl="1" indent="-457200">
              <a:lnSpc>
                <a:spcPct val="13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Запись опубликована с заделом на будущее </a:t>
            </a:r>
            <a:b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(отрицательная разница)</a:t>
            </a:r>
          </a:p>
          <a:p>
            <a:pPr marL="914400" lvl="1" indent="-457200">
              <a:lnSpc>
                <a:spcPct val="13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Посмотреть минимум</a:t>
            </a:r>
          </a:p>
          <a:p>
            <a:pPr marL="914400" lvl="1" indent="-457200">
              <a:lnSpc>
                <a:spcPct val="13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Нет даты размещения</a:t>
            </a:r>
          </a:p>
          <a:p>
            <a:pPr marL="457200" indent="-457200">
              <a:lnSpc>
                <a:spcPct val="13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Нормировать их на количество всех записей в данном суде</a:t>
            </a:r>
          </a:p>
        </p:txBody>
      </p:sp>
    </p:spTree>
    <p:extLst>
      <p:ext uri="{BB962C8B-B14F-4D97-AF65-F5344CB8AC3E}">
        <p14:creationId xmlns:p14="http://schemas.microsoft.com/office/powerpoint/2010/main" val="350915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4D458D-E508-4E09-8176-566A15335694}"/>
              </a:ext>
            </a:extLst>
          </p:cNvPr>
          <p:cNvSpPr txBox="1"/>
          <p:nvPr/>
        </p:nvSpPr>
        <p:spPr>
          <a:xfrm>
            <a:off x="1351127" y="627797"/>
            <a:ext cx="10358651" cy="540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Проблемы и недостатки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Границы районов взяты с растрового изображения и не совсем корректно отразились на карте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Название района «Свердловский» указано на микрорайоне Новые </a:t>
            </a:r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Ляды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который по территориальной подсудности относится к Свердловскому районному суду, однако основная территория Свердловского района находится в другом месте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успела красиво и аккуратно сформулировать текст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успела проанализировать результаты работы</a:t>
            </a:r>
          </a:p>
        </p:txBody>
      </p:sp>
    </p:spTree>
    <p:extLst>
      <p:ext uri="{BB962C8B-B14F-4D97-AF65-F5344CB8AC3E}">
        <p14:creationId xmlns:p14="http://schemas.microsoft.com/office/powerpoint/2010/main" val="331577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021E52B2-DEFF-407E-AA38-EDB144DFF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1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BFCFF26B-46A6-4673-9D0D-F01C2A75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945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284</Words>
  <Application>Microsoft Office PowerPoint</Application>
  <PresentationFormat>Широкоэкранный</PresentationFormat>
  <Paragraphs>46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Tahoma</vt:lpstr>
      <vt:lpstr>Тема Office</vt:lpstr>
      <vt:lpstr>Прилежность районных судов Перми  в публикации информации на сайте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Прилежность районных судов Перми  в публикации информации на сайте</dc:title>
  <dc:creator>Диана и Мария</dc:creator>
  <cp:lastModifiedBy>Диана и Мария</cp:lastModifiedBy>
  <cp:revision>10</cp:revision>
  <dcterms:created xsi:type="dcterms:W3CDTF">2020-09-17T15:06:25Z</dcterms:created>
  <dcterms:modified xsi:type="dcterms:W3CDTF">2020-09-19T06:27:49Z</dcterms:modified>
</cp:coreProperties>
</file>